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13"/>
  </p:notesMasterIdLst>
  <p:sldIdLst>
    <p:sldId id="274" r:id="rId5"/>
    <p:sldId id="262" r:id="rId6"/>
    <p:sldId id="263" r:id="rId7"/>
    <p:sldId id="264" r:id="rId8"/>
    <p:sldId id="265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B900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7CE84F3-28C3-443E-9E96-99CF82512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56" d="100"/>
          <a:sy n="56" d="100"/>
        </p:scale>
        <p:origin x="1296" y="60"/>
      </p:cViewPr>
      <p:guideLst/>
    </p:cSldViewPr>
  </p:slideViewPr>
  <p:outlineViewPr>
    <p:cViewPr>
      <p:scale>
        <a:sx n="33" d="100"/>
        <a:sy n="33" d="100"/>
      </p:scale>
      <p:origin x="0" y="-22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9404-0252-4823-AD24-A092A5EE9433}" type="datetimeFigureOut">
              <a:rPr lang="en-US" smtClean="0"/>
              <a:t>4/27/2019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72E0-5198-46C6-8EFE-44A646AD96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9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template for students to design a field trip to a location for other students to view. Includes directions to the student of what to include on each slide and what content should be considered.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4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example, Astoria</a:t>
            </a:r>
            <a:r>
              <a:rPr lang="en-US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Oregon is a town on the Oregon coast well know for its starring role in the movie “The Goonies”.  Today, we will take a trip from our school to Astoria through miles and time…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7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use this type of slide for text, images, shapes and tables</a:t>
            </a:r>
            <a:r>
              <a:rPr lang="en-US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help add information in a different way.  Duplicate this slide to add additional images of important location in your visit.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2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pPr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941F392-55E3-4875-A0A8-7C2B611343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5359" y="599983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792D370F-01D2-4F21-BE9F-9951674A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5594" y="1242501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>
                <a:solidFill>
                  <a:schemeClr val="bg1"/>
                </a:solidFill>
              </a:defRPr>
            </a:lvl2pPr>
            <a:lvl3pPr marL="457200" indent="0" algn="ctr">
              <a:buNone/>
              <a:defRPr sz="2800">
                <a:solidFill>
                  <a:schemeClr val="bg1"/>
                </a:solidFill>
              </a:defRPr>
            </a:lvl3pPr>
            <a:lvl4pPr marL="685800" indent="0" algn="ctr">
              <a:buNone/>
              <a:defRPr sz="2800">
                <a:solidFill>
                  <a:schemeClr val="bg1"/>
                </a:solidFill>
              </a:defRPr>
            </a:lvl4pPr>
            <a:lvl5pPr marL="9144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F0D26AC6-BA38-4193-A559-9227287583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65359" y="1885019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8BC1B5E-B477-4CD0-996D-5614FE4B3F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7184" y="1238157"/>
            <a:ext cx="638175" cy="539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buNone/>
              <a:defRPr sz="2800"/>
            </a:lvl2pPr>
            <a:lvl3pPr marL="457200" indent="0" algn="ctr">
              <a:buNone/>
              <a:defRPr sz="2800"/>
            </a:lvl3pPr>
            <a:lvl4pPr marL="685800" indent="0" algn="ctr">
              <a:buNone/>
              <a:defRPr sz="2800"/>
            </a:lvl4pPr>
            <a:lvl5pPr marL="914400" indent="0" algn="ctr">
              <a:buNone/>
              <a:defRPr sz="2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4311650" y="1512376"/>
            <a:ext cx="3568700" cy="1809943"/>
          </a:xfrm>
          <a:noFill/>
          <a:ln w="38100">
            <a:noFill/>
          </a:ln>
        </p:spPr>
        <p:txBody>
          <a:bodyPr lIns="274320" rIns="274320" anchor="ctr" anchorCtr="0">
            <a:normAutofit/>
          </a:bodyPr>
          <a:lstStyle>
            <a:lvl1pPr algn="ctr">
              <a:defRPr sz="3800" cap="none" baseline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1650" y="3322319"/>
            <a:ext cx="3568700" cy="202330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530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BE4AA6-ED36-4D3B-ABD8-3BA6059C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4516" y="1127369"/>
            <a:ext cx="4703084" cy="1188720"/>
          </a:xfrm>
          <a:noFill/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94707B9-0409-43FA-B052-6AE401D76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4516" y="2263081"/>
            <a:ext cx="4702968" cy="3909119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</a:defRPr>
            </a:lvl2pPr>
            <a:lvl3pPr marL="457200" indent="0" algn="ctr">
              <a:buNone/>
              <a:defRPr>
                <a:solidFill>
                  <a:schemeClr val="bg1"/>
                </a:solidFill>
              </a:defRPr>
            </a:lvl3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  <a:lvl5pPr marL="9144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256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386744"/>
            <a:ext cx="8991600" cy="1645920"/>
          </a:xfrm>
          <a:noFill/>
          <a:ln w="38100">
            <a:solidFill>
              <a:srgbClr val="FFFFFF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400">
                <a:solidFill>
                  <a:srgbClr val="26262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73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268440A-E3ED-426B-A1F8-1D7557F9584D}"/>
              </a:ext>
            </a:extLst>
          </p:cNvPr>
          <p:cNvSpPr/>
          <p:nvPr userDrawn="1"/>
        </p:nvSpPr>
        <p:spPr>
          <a:xfrm>
            <a:off x="0" y="3648173"/>
            <a:ext cx="12192000" cy="3209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1887121"/>
            <a:ext cx="8991600" cy="1645920"/>
          </a:xfrm>
          <a:noFill/>
          <a:ln w="38100">
            <a:solidFill>
              <a:srgbClr val="FFFFFF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pPr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963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0B668FB-6A04-4C02-A197-0044D616A95A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8643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noFill/>
          </a:ln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72FC25-236C-4A4E-83A6-4EBE36B8339C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522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pPr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gray"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7CC6D812-2BC4-484A-A3B0-D751943CA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4927" y="2313433"/>
            <a:ext cx="4270248" cy="704088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450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C8A7AD-2B2B-4A1B-8A04-1B822384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6313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1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8624" y="594360"/>
            <a:ext cx="10893775" cy="1962150"/>
          </a:xfrm>
          <a:noFill/>
          <a:ln w="38100">
            <a:solidFill>
              <a:schemeClr val="bg1"/>
            </a:solidFill>
          </a:ln>
        </p:spPr>
        <p:txBody>
          <a:bodyPr lIns="72000" tIns="72000" rIns="72000" bIns="72000" anchor="t" anchorCtr="0">
            <a:normAutofit/>
          </a:bodyPr>
          <a:lstStyle>
            <a:lvl1pPr algn="l">
              <a:defRPr sz="4000" cap="none" spc="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108" y="2084071"/>
            <a:ext cx="10883292" cy="3501154"/>
          </a:xfrm>
        </p:spPr>
        <p:txBody>
          <a:bodyPr numCol="2" spcCol="108000">
            <a:normAutofit/>
          </a:bodyPr>
          <a:lstStyle>
            <a:lvl1pPr marL="2286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2pPr>
            <a:lvl3pPr marL="6858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marL="9144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4pPr>
            <a:lvl5pPr marL="1143000" indent="-228600" algn="l"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56090" y="6234888"/>
            <a:ext cx="2025832" cy="32396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pPr/>
              <a:t>4/27/2019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5599" y="6238816"/>
            <a:ext cx="4229101" cy="32004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16161" y="5804577"/>
            <a:ext cx="365760" cy="36576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2F0A33C-B6D6-454E-A4EA-5198AC78DEE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5B8FA8-6A22-40E7-B3E9-A963C93B51FA}"/>
              </a:ext>
            </a:extLst>
          </p:cNvPr>
          <p:cNvSpPr/>
          <p:nvPr userDrawn="1"/>
        </p:nvSpPr>
        <p:spPr>
          <a:xfrm>
            <a:off x="-15240" y="2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20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Three Images"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B634A45-4F6E-4E7E-A6D7-E30CC149DF79}"/>
              </a:ext>
            </a:extLst>
          </p:cNvPr>
          <p:cNvSpPr/>
          <p:nvPr userDrawn="1"/>
        </p:nvSpPr>
        <p:spPr>
          <a:xfrm>
            <a:off x="0" y="2423160"/>
            <a:ext cx="12192000" cy="443912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xmlns="" id="{3A725127-1EDA-41FB-9345-CD60997140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479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xmlns="" id="{45910403-693E-46B1-890E-692928E72B7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88521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5309" y="6238816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" y="6238816"/>
            <a:ext cx="5901189" cy="320040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22802" y="6217920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44A571C-BD72-4598-B89C-F24CC99E0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07747" y="289559"/>
            <a:ext cx="10564350" cy="1127761"/>
          </a:xfrm>
          <a:noFill/>
          <a:ln>
            <a:noFill/>
          </a:ln>
        </p:spPr>
        <p:txBody>
          <a:bodyPr anchor="b" anchorCtr="1"/>
          <a:lstStyle>
            <a:lvl1pPr>
              <a:defRPr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xmlns="" id="{6759A834-A403-4050-9F3D-ABDDC9182E9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56000" y="2952166"/>
            <a:ext cx="2880000" cy="2880000"/>
          </a:xfrm>
          <a:ln w="38100">
            <a:solidFill>
              <a:srgbClr val="FFFFFF"/>
            </a:solidFill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0AC4720-7B75-40C4-BE31-CB8EBA0AAF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20" y="1493521"/>
            <a:ext cx="10561319" cy="1127762"/>
          </a:xfrm>
          <a:noFill/>
        </p:spPr>
        <p:txBody>
          <a:bodyPr anchor="t" anchorCtr="1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/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995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B1E50CE-2A10-414D-A44D-9CE008E33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0" y="0"/>
            <a:ext cx="12192000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2BFBB01-2158-40AB-B652-ED00805909B1}"/>
              </a:ext>
            </a:extLst>
          </p:cNvPr>
          <p:cNvSpPr/>
          <p:nvPr userDrawn="1"/>
        </p:nvSpPr>
        <p:spPr>
          <a:xfrm rot="5400000">
            <a:off x="5657999" y="340659"/>
            <a:ext cx="864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pPr/>
              <a:t>4/27/2019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51855" y="6236208"/>
            <a:ext cx="5901189" cy="320040"/>
          </a:xfrm>
        </p:spPr>
        <p:txBody>
          <a:bodyPr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A01CDD-F399-4646-90ED-E57A0E609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748789" y="246231"/>
            <a:ext cx="3787891" cy="957729"/>
          </a:xfrm>
          <a:noFill/>
          <a:ln>
            <a:noFill/>
          </a:ln>
        </p:spPr>
        <p:txBody>
          <a:bodyPr anchor="b" anchorCtr="0">
            <a:normAutofit/>
          </a:bodyPr>
          <a:lstStyle>
            <a:lvl1pPr algn="r">
              <a:defRPr sz="40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52D643-DA50-4240-9810-A9BBB97288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2439" y="1343510"/>
            <a:ext cx="3383905" cy="44725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228600" indent="0" algn="r">
              <a:buNone/>
              <a:defRPr sz="2000">
                <a:solidFill>
                  <a:schemeClr val="bg1"/>
                </a:solidFill>
              </a:defRPr>
            </a:lvl2pPr>
            <a:lvl3pPr marL="457200" indent="0" algn="r">
              <a:buNone/>
              <a:defRPr sz="2000">
                <a:solidFill>
                  <a:schemeClr val="bg1"/>
                </a:solidFill>
              </a:defRPr>
            </a:lvl3pPr>
            <a:lvl4pPr marL="685800" indent="0" algn="r">
              <a:buNone/>
              <a:defRPr sz="2000">
                <a:solidFill>
                  <a:schemeClr val="bg1"/>
                </a:solidFill>
              </a:defRPr>
            </a:lvl4pPr>
            <a:lvl5pPr marL="914400" indent="0" algn="r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59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883920" y="592183"/>
            <a:ext cx="5750440" cy="1810379"/>
          </a:xfrm>
          <a:noFill/>
          <a:ln>
            <a:noFill/>
          </a:ln>
        </p:spPr>
        <p:txBody>
          <a:bodyPr lIns="0" anchor="t" anchorCtr="0">
            <a:noAutofit/>
          </a:bodyPr>
          <a:lstStyle>
            <a:lvl1pPr marL="0" indent="0" algn="l" defTabSz="0">
              <a:buFont typeface="Arial" panose="020B0604020202020204" pitchFamily="34" charset="0"/>
              <a:buNone/>
              <a:defRPr sz="400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7200" y="0"/>
            <a:ext cx="5700896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632071" y="2417802"/>
            <a:ext cx="5297398" cy="3710855"/>
          </a:xfrm>
        </p:spPr>
        <p:txBody>
          <a:bodyPr anchor="t" anchorCtr="1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30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C226BE6-63BD-4193-A5B9-87DBDF176AB9}"/>
              </a:ext>
            </a:extLst>
          </p:cNvPr>
          <p:cNvSpPr/>
          <p:nvPr userDrawn="1"/>
        </p:nvSpPr>
        <p:spPr>
          <a:xfrm rot="5400000">
            <a:off x="5712000" y="-5718344"/>
            <a:ext cx="756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175220" y="3508040"/>
            <a:ext cx="3841560" cy="34200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algn="l"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860" y="1005840"/>
            <a:ext cx="3497580" cy="5593080"/>
          </a:xfrm>
        </p:spPr>
        <p:txBody>
          <a:bodyPr anchor="t" anchorCtr="0"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629149" y="6254056"/>
            <a:ext cx="2753746" cy="323968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0175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566642" y="6233160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A010B646-69BD-42FF-80B8-7A065EA6A28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93917" y="996684"/>
            <a:ext cx="3497580" cy="5593080"/>
          </a:xfrm>
        </p:spPr>
        <p:txBody>
          <a:bodyPr anchor="t" anchorCtr="0"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54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9962" y="632491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B21E085-4E62-4EC9-A5F1-16523F195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942215" y="426720"/>
            <a:ext cx="4699941" cy="1188720"/>
          </a:xfrm>
          <a:noFill/>
          <a:ln>
            <a:noFill/>
          </a:ln>
        </p:spPr>
        <p:txBody>
          <a:bodyPr/>
          <a:lstStyle>
            <a:lvl1pPr algn="l">
              <a:defRPr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FCDFB3A-4CE3-463F-8C40-B15E3F5CFC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8876" y="1818152"/>
            <a:ext cx="4045844" cy="4277848"/>
          </a:xfrm>
          <a:noFill/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228600" indent="0" algn="l">
              <a:buNone/>
              <a:defRPr>
                <a:solidFill>
                  <a:schemeClr val="tx1"/>
                </a:solidFill>
              </a:defRPr>
            </a:lvl2pPr>
            <a:lvl3pPr marL="457200" indent="0" algn="l">
              <a:buNone/>
              <a:defRPr>
                <a:solidFill>
                  <a:schemeClr val="tx1"/>
                </a:solidFill>
              </a:defRPr>
            </a:lvl3pPr>
            <a:lvl4pPr marL="685800" indent="0" algn="l">
              <a:buNone/>
              <a:defRPr>
                <a:solidFill>
                  <a:schemeClr val="tx1"/>
                </a:solidFill>
              </a:defRPr>
            </a:lvl4pPr>
            <a:lvl5pPr marL="914400" indent="0" algn="l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44389" y="634581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smtClean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03848"/>
            <a:ext cx="5901189" cy="320040"/>
          </a:xfrm>
        </p:spPr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7D356109-298D-4C51-9DC7-DC74594DC2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2155" y="396240"/>
            <a:ext cx="5927725" cy="5989638"/>
          </a:xfrm>
          <a:ln w="38100">
            <a:solidFill>
              <a:schemeClr val="accent2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4070FEF-D9D1-45DF-A806-9CA5B8270E72}"/>
              </a:ext>
            </a:extLst>
          </p:cNvPr>
          <p:cNvSpPr/>
          <p:nvPr userDrawn="1"/>
        </p:nvSpPr>
        <p:spPr>
          <a:xfrm>
            <a:off x="-15240" y="-1"/>
            <a:ext cx="365760" cy="68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 descr="decorative element">
            <a:extLst>
              <a:ext uri="{FF2B5EF4-FFF2-40B4-BE49-F238E27FC236}">
                <a16:creationId xmlns:a16="http://schemas.microsoft.com/office/drawing/2014/main" xmlns="" id="{167C85F9-C124-4D12-B4AC-317A35D71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141749" y="1720670"/>
            <a:ext cx="3780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4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DE53EE8-1567-4A1C-B5FB-9243D17B16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145CB378-10E3-4D4E-82B7-47858EDEE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827" y="543339"/>
            <a:ext cx="5040000" cy="5765661"/>
          </a:xfrm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37045" y="6358084"/>
            <a:ext cx="2753746" cy="323968"/>
          </a:xfrm>
        </p:spPr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4361" y="6382908"/>
            <a:ext cx="5901189" cy="320040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74538" y="6337188"/>
            <a:ext cx="365760" cy="365760"/>
          </a:xfrm>
        </p:spPr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AA2BF3C7-5EFF-4508-B560-D9A68D3F7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4361" y="164690"/>
            <a:ext cx="4593772" cy="2624056"/>
          </a:xfrm>
          <a:noFill/>
          <a:ln>
            <a:noFill/>
          </a:ln>
        </p:spPr>
        <p:txBody>
          <a:bodyPr anchor="t" anchorCtr="0">
            <a:noAutofit/>
          </a:bodyPr>
          <a:lstStyle>
            <a:lvl1pPr>
              <a:defRPr sz="400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7D64B51-A9B6-4A76-949F-576993124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61" y="3233530"/>
            <a:ext cx="4593771" cy="2902590"/>
          </a:xfrm>
        </p:spPr>
        <p:txBody>
          <a:bodyPr>
            <a:normAutofit/>
          </a:bodyPr>
          <a:lstStyle>
            <a:lvl1pPr marL="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1pPr>
            <a:lvl2pPr marL="2286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2pPr>
            <a:lvl3pPr marL="4572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3pPr>
            <a:lvl4pPr marL="6858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4pPr>
            <a:lvl5pPr marL="914400" indent="0" algn="ctr">
              <a:buClr>
                <a:schemeClr val="bg1"/>
              </a:buClr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011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712900" y="407684"/>
            <a:ext cx="4910096" cy="2257167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rgbClr val="26262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6780414" y="3019130"/>
            <a:ext cx="4584265" cy="3159033"/>
          </a:xfrm>
        </p:spPr>
        <p:txBody>
          <a:bodyPr anchor="t" anchorCtr="1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FEC71D9-8368-4022-BA35-B43400F92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320" y="407684"/>
            <a:ext cx="5625849" cy="577047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916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noProof="0" smtClean="0"/>
              <a:t>4/27/2019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F0A33C-B6D6-454E-A4EA-5198AC78DEE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314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79" r:id="rId4"/>
    <p:sldLayoutId id="2147483681" r:id="rId5"/>
    <p:sldLayoutId id="2147483690" r:id="rId6"/>
    <p:sldLayoutId id="2147483666" r:id="rId7"/>
    <p:sldLayoutId id="2147483687" r:id="rId8"/>
    <p:sldLayoutId id="2147483680" r:id="rId9"/>
    <p:sldLayoutId id="2147483688" r:id="rId10"/>
    <p:sldLayoutId id="2147483673" r:id="rId11"/>
    <p:sldLayoutId id="2147483692" r:id="rId12"/>
    <p:sldLayoutId id="2147483674" r:id="rId13"/>
    <p:sldLayoutId id="2147483676" r:id="rId14"/>
    <p:sldLayoutId id="2147483677" r:id="rId15"/>
    <p:sldLayoutId id="2147483691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spc="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dakewlsol/ExpeditionStories" TargetMode="External"/><Relationship Id="rId2" Type="http://schemas.openxmlformats.org/officeDocument/2006/relationships/hyperlink" Target="https://invis.io/GDRQHOPYSH5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hyperlink" Target="https://www.wikihow.com/Obtain-the-Identifier-Number-(UDID)-for-an-iPhone,-iPod-or-iP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nd Canyon">
            <a:extLst>
              <a:ext uri="{FF2B5EF4-FFF2-40B4-BE49-F238E27FC236}">
                <a16:creationId xmlns:a16="http://schemas.microsoft.com/office/drawing/2014/main" xmlns="" id="{D4DB4774-6C88-4182-9622-B0F68F5AC5B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2"/>
            <a:ext cx="12192000" cy="6876000"/>
          </a:xfrm>
          <a:prstGeom prst="rect">
            <a:avLst/>
          </a:prstGeom>
        </p:spPr>
      </p:pic>
      <p:sp>
        <p:nvSpPr>
          <p:cNvPr id="54" name="Rectangle 53" descr="decorative element">
            <a:extLst>
              <a:ext uri="{FF2B5EF4-FFF2-40B4-BE49-F238E27FC236}">
                <a16:creationId xmlns:a16="http://schemas.microsoft.com/office/drawing/2014/main" xmlns="" id="{73785415-E552-4742-B0A5-FC1ECF293E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1650" y="1503000"/>
            <a:ext cx="3568700" cy="3852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246D675-67E5-4555-A221-CF4852102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7DCC9775-E9C4-4A98-919A-D7C474DAA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75DE801-F024-40F4-9D87-C92972A0A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9AA70E4C-E817-4A4E-93CC-9733B4AE5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W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xmlns="" id="{1C44CABD-3945-420B-A1E8-0D3E5F523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noProof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Expedition Stories</a:t>
            </a:r>
            <a:endParaRPr lang="en-US" sz="40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xmlns="" id="{6ED6B106-CA53-428B-8BF0-1BC5768C0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1345" y="3322319"/>
            <a:ext cx="3369310" cy="2023304"/>
          </a:xfrm>
        </p:spPr>
        <p:txBody>
          <a:bodyPr>
            <a:normAutofit/>
          </a:bodyPr>
          <a:lstStyle/>
          <a:p>
            <a:r>
              <a:rPr lang="en-US" sz="2400" noProof="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Story of your trip by yourself.</a:t>
            </a:r>
            <a:endParaRPr lang="en-US" sz="24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 descr="compass">
            <a:extLst>
              <a:ext uri="{FF2B5EF4-FFF2-40B4-BE49-F238E27FC236}">
                <a16:creationId xmlns:a16="http://schemas.microsoft.com/office/drawing/2014/main" xmlns="" id="{AAAED02E-72AD-4F9E-B211-47F95715E8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 bwMode="white">
          <a:xfrm>
            <a:off x="9458446" y="482032"/>
            <a:ext cx="2052000" cy="2052000"/>
            <a:chOff x="7452002" y="2805763"/>
            <a:chExt cx="3388474" cy="338847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2D599C9-C2A3-48CB-9D9A-7AE27BA0F27A}"/>
                </a:ext>
              </a:extLst>
            </p:cNvPr>
            <p:cNvCxnSpPr>
              <a:cxnSpLocks/>
            </p:cNvCxnSpPr>
            <p:nvPr userDrawn="1"/>
          </p:nvCxnSpPr>
          <p:spPr bwMode="white">
            <a:xfrm rot="2700000" flipH="1">
              <a:off x="7452000" y="4500000"/>
              <a:ext cx="338847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1690C3C-C7B5-4535-A5D6-22DBC5630FA8}"/>
                </a:ext>
              </a:extLst>
            </p:cNvPr>
            <p:cNvCxnSpPr>
              <a:cxnSpLocks/>
            </p:cNvCxnSpPr>
            <p:nvPr userDrawn="1"/>
          </p:nvCxnSpPr>
          <p:spPr bwMode="white">
            <a:xfrm rot="18900000">
              <a:off x="7452002" y="4500000"/>
              <a:ext cx="338847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 descr="decorative element">
            <a:extLst>
              <a:ext uri="{FF2B5EF4-FFF2-40B4-BE49-F238E27FC236}">
                <a16:creationId xmlns:a16="http://schemas.microsoft.com/office/drawing/2014/main" xmlns="" id="{AB7897E6-775C-4603-8153-D078160E1E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620000" y="3221408"/>
            <a:ext cx="29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 descr="decorative element">
            <a:extLst>
              <a:ext uri="{FF2B5EF4-FFF2-40B4-BE49-F238E27FC236}">
                <a16:creationId xmlns:a16="http://schemas.microsoft.com/office/drawing/2014/main" xmlns="" id="{7EF755C8-D22F-4585-A846-467B938E12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>
          <a:xfrm>
            <a:off x="4242000" y="1437564"/>
            <a:ext cx="3708000" cy="3982873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4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2865-E6CA-4761-9E4C-52F0D6A5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85" y="457200"/>
            <a:ext cx="5907132" cy="750498"/>
          </a:xfrm>
        </p:spPr>
        <p:txBody>
          <a:bodyPr>
            <a:noAutofit/>
          </a:bodyPr>
          <a:lstStyle/>
          <a:p>
            <a:pPr>
              <a:spcBef>
                <a:spcPts val="4200"/>
              </a:spcBef>
              <a:spcAft>
                <a:spcPts val="3000"/>
              </a:spcAft>
            </a:pPr>
            <a:r>
              <a:rPr lang="en-US" sz="3200" b="1" noProof="0" dirty="0" smtClean="0">
                <a:solidFill>
                  <a:schemeClr val="tx1"/>
                </a:solidFill>
              </a:rPr>
              <a:t>High Level Flow: </a:t>
            </a:r>
            <a:r>
              <a:rPr lang="en-US" noProof="0" dirty="0">
                <a:solidFill>
                  <a:schemeClr val="tx1"/>
                </a:solidFill>
              </a:rPr>
              <a:t/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sz="1050" noProof="0" dirty="0">
                <a:solidFill>
                  <a:schemeClr val="tx1"/>
                </a:solidFill>
              </a:rPr>
              <a:t/>
            </a:r>
            <a:br>
              <a:rPr lang="en-US" sz="1050" noProof="0" dirty="0">
                <a:solidFill>
                  <a:schemeClr val="tx1"/>
                </a:solidFill>
              </a:rPr>
            </a:br>
            <a:endParaRPr lang="en-US" sz="1800" b="1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2D4C32-3413-4C48-BAAC-8902D2C3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06" y="1531183"/>
            <a:ext cx="10883292" cy="4455549"/>
          </a:xfrm>
        </p:spPr>
        <p:txBody>
          <a:bodyPr spcCol="36000">
            <a:noAutofit/>
          </a:bodyPr>
          <a:lstStyle/>
          <a:p>
            <a:pPr lvl="1">
              <a:spcBef>
                <a:spcPts val="0"/>
              </a:spcBef>
            </a:pPr>
            <a:r>
              <a:rPr lang="en-US" sz="1800" dirty="0"/>
              <a:t>---After Login there will be </a:t>
            </a:r>
            <a:r>
              <a:rPr lang="en-US" sz="1800" dirty="0" smtClean="0"/>
              <a:t>Dashboard </a:t>
            </a:r>
            <a:r>
              <a:rPr lang="en-US" sz="1800" dirty="0"/>
              <a:t>which will have old shared stories of others users if </a:t>
            </a:r>
            <a:r>
              <a:rPr lang="en-US" sz="1800" dirty="0" err="1"/>
              <a:t>i</a:t>
            </a:r>
            <a:r>
              <a:rPr lang="en-US" sz="1800" dirty="0"/>
              <a:t> am 1st time User.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---If </a:t>
            </a:r>
            <a:r>
              <a:rPr lang="en-US" sz="1800" dirty="0" err="1"/>
              <a:t>i</a:t>
            </a:r>
            <a:r>
              <a:rPr lang="en-US" sz="1800" dirty="0"/>
              <a:t> am old user then </a:t>
            </a:r>
            <a:r>
              <a:rPr lang="en-US" sz="1800" dirty="0" err="1"/>
              <a:t>i</a:t>
            </a:r>
            <a:r>
              <a:rPr lang="en-US" sz="1800" dirty="0"/>
              <a:t> will able to see top n  publically shared stories after login on full page with having icons at bottom - My Stories, Add Trip, TimeLine.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--- These 3 icons will be same on all screens except login, signup and forget password.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--on click on Add trip pop will open with </a:t>
            </a:r>
            <a:r>
              <a:rPr lang="en-US" sz="1800" dirty="0" smtClean="0"/>
              <a:t>form </a:t>
            </a:r>
            <a:r>
              <a:rPr lang="en-US" sz="1800" dirty="0"/>
              <a:t>having fields -Story Name, Story Type ,trip contact number with button start trip and cancel trip.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--On start </a:t>
            </a:r>
            <a:r>
              <a:rPr lang="en-US" sz="1800" dirty="0" smtClean="0"/>
              <a:t>button </a:t>
            </a:r>
            <a:r>
              <a:rPr lang="en-US" sz="1800" dirty="0"/>
              <a:t>it will </a:t>
            </a:r>
            <a:r>
              <a:rPr lang="en-US" sz="1800" dirty="0" smtClean="0"/>
              <a:t>navigate </a:t>
            </a:r>
            <a:r>
              <a:rPr lang="en-US" sz="1800" dirty="0"/>
              <a:t>to my stories which will photo capture from </a:t>
            </a:r>
            <a:r>
              <a:rPr lang="en-US" sz="1800" dirty="0" smtClean="0"/>
              <a:t>foursquare </a:t>
            </a:r>
            <a:r>
              <a:rPr lang="en-US" sz="1800" dirty="0" err="1"/>
              <a:t>api</a:t>
            </a:r>
            <a:r>
              <a:rPr lang="en-US" sz="1800" dirty="0"/>
              <a:t> , location category and it will have option to write description, like , share , edit 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--after performing on any these </a:t>
            </a:r>
            <a:r>
              <a:rPr lang="en-US" sz="1800" dirty="0" smtClean="0"/>
              <a:t>activities </a:t>
            </a:r>
            <a:r>
              <a:rPr lang="en-US" sz="1800" dirty="0"/>
              <a:t>data will saved and you can navigate to my stories as this screen will have 3 icons at bottom -My Stories, Add Trip, TimeLine.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--On click on time line it will have a screen with option - searching with story name , as a result of </a:t>
            </a:r>
            <a:r>
              <a:rPr lang="en-US" sz="1800" dirty="0" smtClean="0"/>
              <a:t>searching </a:t>
            </a:r>
            <a:r>
              <a:rPr lang="en-US" sz="1800" dirty="0"/>
              <a:t>one timeline it's details will come in next screen.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 On Time line page each item will have it's description.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--On click of particular story   it will go detailed story page where it will have photo , all likes, description and user can edit photo , text also.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-- In </a:t>
            </a:r>
            <a:r>
              <a:rPr lang="en-US" sz="1800" dirty="0" err="1"/>
              <a:t>Nav</a:t>
            </a:r>
            <a:r>
              <a:rPr lang="en-US" sz="1800" dirty="0"/>
              <a:t> Bar -- My stories , time line , setting , log out will be there .</a:t>
            </a:r>
            <a:endParaRPr lang="en-US" sz="1800" noProof="0" dirty="0"/>
          </a:p>
        </p:txBody>
      </p:sp>
      <p:grpSp>
        <p:nvGrpSpPr>
          <p:cNvPr id="19" name="Group 18" descr="decorative element">
            <a:extLst>
              <a:ext uri="{FF2B5EF4-FFF2-40B4-BE49-F238E27FC236}">
                <a16:creationId xmlns:a16="http://schemas.microsoft.com/office/drawing/2014/main" xmlns="" id="{D6D84601-5D04-4246-95A5-C178A6C74B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99107" y="768242"/>
            <a:ext cx="10895707" cy="5423118"/>
            <a:chOff x="699108" y="935360"/>
            <a:chExt cx="10746132" cy="5256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DAC6016-1C3C-4BBF-88B5-BD903710BDAE}"/>
                </a:ext>
              </a:extLst>
            </p:cNvPr>
            <p:cNvCxnSpPr/>
            <p:nvPr/>
          </p:nvCxnSpPr>
          <p:spPr>
            <a:xfrm>
              <a:off x="4267200" y="947420"/>
              <a:ext cx="717804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B9FDF5A3-9005-483A-B72F-BD42C53B1E22}"/>
                </a:ext>
              </a:extLst>
            </p:cNvPr>
            <p:cNvCxnSpPr/>
            <p:nvPr/>
          </p:nvCxnSpPr>
          <p:spPr>
            <a:xfrm>
              <a:off x="699108" y="6172200"/>
              <a:ext cx="10728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AE3BCE0-4649-475A-A49B-916C5A6518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99888" y="3563360"/>
              <a:ext cx="5256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738566"/>
              </p:ext>
            </p:extLst>
          </p:nvPr>
        </p:nvGraphicFramePr>
        <p:xfrm>
          <a:off x="10531653" y="80667"/>
          <a:ext cx="1335740" cy="112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31653" y="80667"/>
                        <a:ext cx="1335740" cy="1127031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952891" y="73069"/>
            <a:ext cx="2035834" cy="561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Detailed Story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8988725" y="317862"/>
            <a:ext cx="1542928" cy="1869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3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BC69CF52-F446-4370-9577-2EB5F30E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 smtClean="0">
                <a:solidFill>
                  <a:schemeClr val="tx1"/>
                </a:solidFill>
              </a:rPr>
              <a:t>Screen Flow on White Board</a:t>
            </a:r>
            <a:endParaRPr lang="en-US" noProof="0" dirty="0"/>
          </a:p>
        </p:txBody>
      </p:sp>
      <p:grpSp>
        <p:nvGrpSpPr>
          <p:cNvPr id="18" name="Group 17" descr="decorative element">
            <a:extLst>
              <a:ext uri="{FF2B5EF4-FFF2-40B4-BE49-F238E27FC236}">
                <a16:creationId xmlns:a16="http://schemas.microsoft.com/office/drawing/2014/main" xmlns="" id="{067AF930-F598-4747-9605-0A838ED2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5400000" flipH="1">
            <a:off x="4743216" y="-3976630"/>
            <a:ext cx="2705567" cy="11429999"/>
            <a:chOff x="4578818" y="945960"/>
            <a:chExt cx="6880587" cy="522624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1D710A3-26CD-4F84-A4D0-36F61290B609}"/>
                </a:ext>
              </a:extLst>
            </p:cNvPr>
            <p:cNvCxnSpPr/>
            <p:nvPr/>
          </p:nvCxnSpPr>
          <p:spPr>
            <a:xfrm>
              <a:off x="4578818" y="954315"/>
              <a:ext cx="6866419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341FF842-56E6-401D-9231-6DA71802EEF0}"/>
                </a:ext>
              </a:extLst>
            </p:cNvPr>
            <p:cNvCxnSpPr/>
            <p:nvPr/>
          </p:nvCxnSpPr>
          <p:spPr>
            <a:xfrm>
              <a:off x="4592975" y="6172201"/>
              <a:ext cx="686643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92A67031-41E7-43C9-8962-AD5A25383D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 descr="decorative element">
            <a:extLst>
              <a:ext uri="{FF2B5EF4-FFF2-40B4-BE49-F238E27FC236}">
                <a16:creationId xmlns:a16="http://schemas.microsoft.com/office/drawing/2014/main" xmlns="" id="{094F297F-EFDC-486B-84B0-60452DD9DD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16200000" flipH="1" flipV="1">
            <a:off x="4127722" y="-1334239"/>
            <a:ext cx="3938452" cy="11430000"/>
            <a:chOff x="4578818" y="945960"/>
            <a:chExt cx="6880587" cy="522624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19EBAE2-30BF-4069-8CA3-ED78C7E5B56D}"/>
                </a:ext>
              </a:extLst>
            </p:cNvPr>
            <p:cNvCxnSpPr/>
            <p:nvPr/>
          </p:nvCxnSpPr>
          <p:spPr>
            <a:xfrm>
              <a:off x="4578818" y="954315"/>
              <a:ext cx="68664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FB05770-3738-4864-BC82-D2B153B53989}"/>
                </a:ext>
              </a:extLst>
            </p:cNvPr>
            <p:cNvCxnSpPr/>
            <p:nvPr/>
          </p:nvCxnSpPr>
          <p:spPr>
            <a:xfrm>
              <a:off x="4592975" y="6172201"/>
              <a:ext cx="68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F765A14-4747-43AD-9029-6A1A9224A4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" name="Straight Connector 4" descr="decorative element">
            <a:extLst>
              <a:ext uri="{FF2B5EF4-FFF2-40B4-BE49-F238E27FC236}">
                <a16:creationId xmlns:a16="http://schemas.microsoft.com/office/drawing/2014/main" xmlns="" id="{32CF6C65-9676-4BE4-A507-1A1EC5CCD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2667000" y="1433444"/>
            <a:ext cx="68199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9" y="1417320"/>
            <a:ext cx="11379805" cy="4847174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612867"/>
              </p:ext>
            </p:extLst>
          </p:nvPr>
        </p:nvGraphicFramePr>
        <p:xfrm>
          <a:off x="10472900" y="5166308"/>
          <a:ext cx="1301554" cy="1098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2900" y="5166308"/>
                        <a:ext cx="1301554" cy="1098186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31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The Louvre">
            <a:extLst>
              <a:ext uri="{FF2B5EF4-FFF2-40B4-BE49-F238E27FC236}">
                <a16:creationId xmlns:a16="http://schemas.microsoft.com/office/drawing/2014/main" xmlns="" id="{7001B856-B79C-4FA5-95FD-B8EACA6412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5" r="25"/>
          <a:stretch>
            <a:fillRect/>
          </a:stretch>
        </p:blipFill>
        <p:spPr/>
      </p:pic>
      <p:sp>
        <p:nvSpPr>
          <p:cNvPr id="20" name="Rectangle 19" descr="decorative element">
            <a:extLst>
              <a:ext uri="{FF2B5EF4-FFF2-40B4-BE49-F238E27FC236}">
                <a16:creationId xmlns:a16="http://schemas.microsoft.com/office/drawing/2014/main" xmlns="" id="{657FC711-4568-4FA7-AA48-8402C6452B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6158156" y="577928"/>
            <a:ext cx="6611769" cy="5455921"/>
          </a:xfrm>
          <a:prstGeom prst="rect">
            <a:avLst/>
          </a:prstGeom>
          <a:gradFill flip="none" rotWithShape="1">
            <a:gsLst>
              <a:gs pos="1000">
                <a:schemeClr val="tx1">
                  <a:alpha val="0"/>
                </a:schemeClr>
              </a:gs>
              <a:gs pos="61000">
                <a:schemeClr val="tx1">
                  <a:alpha val="92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0BB4A24-2253-4A39-B175-C5120133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61" y="246231"/>
            <a:ext cx="5377420" cy="957729"/>
          </a:xfrm>
        </p:spPr>
        <p:txBody>
          <a:bodyPr>
            <a:normAutofit/>
          </a:bodyPr>
          <a:lstStyle/>
          <a:p>
            <a:r>
              <a:rPr lang="en-US" b="1" noProof="0" dirty="0" smtClean="0"/>
              <a:t>DB Schema Details </a:t>
            </a:r>
            <a:endParaRPr lang="en-US" b="1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D81136-7F59-43AB-8A14-139387331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48789" y="1343510"/>
            <a:ext cx="3727556" cy="4472513"/>
          </a:xfrm>
        </p:spPr>
        <p:txBody>
          <a:bodyPr/>
          <a:lstStyle/>
          <a:p>
            <a:r>
              <a:rPr lang="en-US" b="1" noProof="0" dirty="0" smtClean="0"/>
              <a:t>Find attached DB </a:t>
            </a:r>
            <a:r>
              <a:rPr lang="en-US" dirty="0" smtClean="0"/>
              <a:t>schema details with data dictionary &amp; table relationship</a:t>
            </a:r>
            <a:endParaRPr lang="en-US" noProof="0" dirty="0"/>
          </a:p>
        </p:txBody>
      </p:sp>
      <p:cxnSp>
        <p:nvCxnSpPr>
          <p:cNvPr id="18" name="Straight Connector 17" descr="decorative element">
            <a:extLst>
              <a:ext uri="{FF2B5EF4-FFF2-40B4-BE49-F238E27FC236}">
                <a16:creationId xmlns:a16="http://schemas.microsoft.com/office/drawing/2014/main" xmlns="" id="{9F0A75C1-3072-4DCB-952E-5C598E1C83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023225" y="1276722"/>
            <a:ext cx="33480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 descr="decorative element">
            <a:extLst>
              <a:ext uri="{FF2B5EF4-FFF2-40B4-BE49-F238E27FC236}">
                <a16:creationId xmlns:a16="http://schemas.microsoft.com/office/drawing/2014/main" xmlns="" id="{D7DD2AF5-94F8-4276-A384-39A296E9E6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5657999" y="340659"/>
            <a:ext cx="864000" cy="122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Isosceles Triangle 16" descr="decorative element">
            <a:extLst>
              <a:ext uri="{FF2B5EF4-FFF2-40B4-BE49-F238E27FC236}">
                <a16:creationId xmlns:a16="http://schemas.microsoft.com/office/drawing/2014/main" xmlns="" id="{3E135D3E-7923-4D69-BC52-1E8434A0B2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0" y="0"/>
            <a:ext cx="1260000" cy="1260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757098"/>
              </p:ext>
            </p:extLst>
          </p:nvPr>
        </p:nvGraphicFramePr>
        <p:xfrm>
          <a:off x="9163725" y="3030486"/>
          <a:ext cx="2207500" cy="1862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63725" y="3030486"/>
                        <a:ext cx="2207500" cy="186257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7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4C0AF-0C99-49B8-B848-73442FA8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Design/Code for Review</a:t>
            </a: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F1A56A-9365-4450-94DC-F98248141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957" y="2462576"/>
            <a:ext cx="5297398" cy="37108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Design Link for review :  </a:t>
            </a:r>
            <a:r>
              <a:rPr lang="en-US" u="sng" dirty="0">
                <a:solidFill>
                  <a:srgbClr val="0070C0"/>
                </a:solidFill>
                <a:hlinkClick r:id="rId2"/>
              </a:rPr>
              <a:t>https://invis.io/GDRQHOPYSH5</a:t>
            </a:r>
            <a:endParaRPr lang="en-US" dirty="0">
              <a:solidFill>
                <a:srgbClr val="0070C0"/>
              </a:solidFill>
            </a:endParaRPr>
          </a:p>
          <a:p>
            <a:endParaRPr lang="en-IN" noProof="0" dirty="0" smtClean="0">
              <a:solidFill>
                <a:schemeClr val="tx1"/>
              </a:solidFill>
            </a:endParaRPr>
          </a:p>
          <a:p>
            <a:r>
              <a:rPr lang="en-IN" dirty="0" smtClean="0"/>
              <a:t>Solution Design&amp; Other documents  Link at </a:t>
            </a:r>
            <a:r>
              <a:rPr lang="en-IN" dirty="0" err="1" smtClean="0"/>
              <a:t>GitHub</a:t>
            </a:r>
            <a:r>
              <a:rPr lang="en-IN" dirty="0" smtClean="0"/>
              <a:t>: </a:t>
            </a:r>
            <a:r>
              <a:rPr lang="en-US" u="sng" dirty="0">
                <a:hlinkClick r:id="rId3"/>
              </a:rPr>
              <a:t>https://github.com/kindakewlsol/ExpeditionStories</a:t>
            </a:r>
            <a:endParaRPr lang="en-US" dirty="0"/>
          </a:p>
          <a:p>
            <a:endParaRPr lang="en-US" noProof="0" dirty="0">
              <a:solidFill>
                <a:schemeClr val="tx1"/>
              </a:solidFill>
            </a:endParaRPr>
          </a:p>
        </p:txBody>
      </p:sp>
      <p:grpSp>
        <p:nvGrpSpPr>
          <p:cNvPr id="8" name="Group 7" descr="decorative element">
            <a:extLst>
              <a:ext uri="{FF2B5EF4-FFF2-40B4-BE49-F238E27FC236}">
                <a16:creationId xmlns:a16="http://schemas.microsoft.com/office/drawing/2014/main" xmlns="" id="{EFE30D8E-3C8D-4EC6-9EC0-49EEC65D3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394323" y="365760"/>
            <a:ext cx="6102876" cy="6126480"/>
            <a:chOff x="4266631" y="945960"/>
            <a:chExt cx="7178609" cy="522624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612A650-2C8A-4D4F-8C56-7E8C716CB428}"/>
                </a:ext>
              </a:extLst>
            </p:cNvPr>
            <p:cNvCxnSpPr/>
            <p:nvPr/>
          </p:nvCxnSpPr>
          <p:spPr>
            <a:xfrm>
              <a:off x="4267200" y="960120"/>
              <a:ext cx="7178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87B35CA-924E-4B0B-8992-FCA9B56F0710}"/>
                </a:ext>
              </a:extLst>
            </p:cNvPr>
            <p:cNvCxnSpPr/>
            <p:nvPr/>
          </p:nvCxnSpPr>
          <p:spPr>
            <a:xfrm>
              <a:off x="4266631" y="6172200"/>
              <a:ext cx="71604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7967EA4-E543-4682-9FBC-5EB0A4DED4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 descr="decorative element">
            <a:extLst>
              <a:ext uri="{FF2B5EF4-FFF2-40B4-BE49-F238E27FC236}">
                <a16:creationId xmlns:a16="http://schemas.microsoft.com/office/drawing/2014/main" xmlns="" id="{83A55248-C59C-4ACA-8BB2-3607238825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29945" y="2297802"/>
            <a:ext cx="5040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Placeholder 20" descr="Paris Map">
            <a:extLst>
              <a:ext uri="{FF2B5EF4-FFF2-40B4-BE49-F238E27FC236}">
                <a16:creationId xmlns:a16="http://schemas.microsoft.com/office/drawing/2014/main" xmlns="" id="{15EDCB2E-FB37-4EB6-95E6-922E5BE1A5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19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Statue of Liberty">
            <a:extLst>
              <a:ext uri="{FF2B5EF4-FFF2-40B4-BE49-F238E27FC236}">
                <a16:creationId xmlns:a16="http://schemas.microsoft.com/office/drawing/2014/main" xmlns="" id="{865A1981-B625-4CED-8385-6988DF4C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356216"/>
            <a:ext cx="4072128" cy="6516624"/>
          </a:xfrm>
          <a:prstGeom prst="rect">
            <a:avLst/>
          </a:prstGeom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xmlns="" id="{58705588-E2BC-4E36-A99E-9B19942BF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68000" y="3975714"/>
            <a:ext cx="3456000" cy="252000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3B6E93-870A-47FD-871A-60D186B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4000" b="1" dirty="0" smtClean="0"/>
              <a:t>Android &amp; IOS POC files</a:t>
            </a:r>
            <a:endParaRPr lang="en-US" sz="4000" noProof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B6260BF-B12E-43D7-873E-A093915B3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noProof="0" dirty="0" smtClean="0"/>
              <a:t>For IOS POC file kindly share your </a:t>
            </a:r>
            <a:r>
              <a:rPr lang="en-US" noProof="0" dirty="0" err="1" smtClean="0"/>
              <a:t>Iphone</a:t>
            </a:r>
            <a:r>
              <a:rPr lang="en-US" noProof="0" dirty="0" smtClean="0"/>
              <a:t> –UDID Number .</a:t>
            </a:r>
          </a:p>
          <a:p>
            <a:endParaRPr lang="en-IN" dirty="0"/>
          </a:p>
          <a:p>
            <a:r>
              <a:rPr lang="en-IN" noProof="0" dirty="0" smtClean="0"/>
              <a:t>How to check your </a:t>
            </a:r>
            <a:r>
              <a:rPr lang="en-IN" dirty="0"/>
              <a:t>UDID : </a:t>
            </a:r>
            <a:r>
              <a:rPr lang="en-IN" dirty="0">
                <a:hlinkClick r:id="rId4"/>
              </a:rPr>
              <a:t>https://www.wikihow.com/Obtain-the-Identifier-Number-(UDID)-for-an-iPhone,-</a:t>
            </a:r>
            <a:r>
              <a:rPr lang="en-IN" dirty="0" smtClean="0">
                <a:hlinkClick r:id="rId4"/>
              </a:rPr>
              <a:t>iPod-or-iPad</a:t>
            </a:r>
            <a:endParaRPr lang="en-IN" dirty="0" smtClean="0"/>
          </a:p>
          <a:p>
            <a:endParaRPr lang="en-US" noProof="0" dirty="0"/>
          </a:p>
          <a:p>
            <a:endParaRPr lang="en-US" noProof="0" dirty="0"/>
          </a:p>
        </p:txBody>
      </p:sp>
      <p:cxnSp>
        <p:nvCxnSpPr>
          <p:cNvPr id="28" name="Straight Connector 27" descr="decorative element">
            <a:extLst>
              <a:ext uri="{FF2B5EF4-FFF2-40B4-BE49-F238E27FC236}">
                <a16:creationId xmlns:a16="http://schemas.microsoft.com/office/drawing/2014/main" xmlns="" id="{4EB46CFB-014A-4721-A9DB-8607BB257F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530000" y="5254288"/>
            <a:ext cx="313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IN" dirty="0" smtClean="0"/>
              <a:t>Find attached Android POC file</a:t>
            </a:r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305030"/>
              </p:ext>
            </p:extLst>
          </p:nvPr>
        </p:nvGraphicFramePr>
        <p:xfrm>
          <a:off x="963282" y="2593077"/>
          <a:ext cx="1638681" cy="13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3282" y="2593077"/>
                        <a:ext cx="1638681" cy="138263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87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 descr="decorative element">
            <a:extLst>
              <a:ext uri="{FF2B5EF4-FFF2-40B4-BE49-F238E27FC236}">
                <a16:creationId xmlns:a16="http://schemas.microsoft.com/office/drawing/2014/main" xmlns="" id="{34888449-0EF0-4A86-8913-1438ECD7B4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Gray">
          <a:xfrm>
            <a:off x="0" y="0"/>
            <a:ext cx="6642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0" name="Picture Placeholder 69" descr="Brooklyn Bridge">
            <a:extLst>
              <a:ext uri="{FF2B5EF4-FFF2-40B4-BE49-F238E27FC236}">
                <a16:creationId xmlns:a16="http://schemas.microsoft.com/office/drawing/2014/main" xmlns="" id="{1B887ED1-B3BA-4CE9-937B-9B694626C1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 22" descr="Brooklyn Bridge">
            <a:extLst>
              <a:ext uri="{FF2B5EF4-FFF2-40B4-BE49-F238E27FC236}">
                <a16:creationId xmlns:a16="http://schemas.microsoft.com/office/drawing/2014/main" xmlns="" id="{9F62E437-1921-444C-A219-141AB723B5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15" r="115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F395D630-55BC-4974-AEB4-5C5BCB92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Our Team</a:t>
            </a: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 descr="decorative element">
            <a:extLst>
              <a:ext uri="{FF2B5EF4-FFF2-40B4-BE49-F238E27FC236}">
                <a16:creationId xmlns:a16="http://schemas.microsoft.com/office/drawing/2014/main" xmlns="" id="{32E115EA-1F1C-4B95-AB2B-A6FAF6A14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138023" y="593217"/>
            <a:ext cx="5408534" cy="5777042"/>
            <a:chOff x="-13995491" y="945960"/>
            <a:chExt cx="25440731" cy="5220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84D16DA6-5FB9-4A1C-91C1-DCB551C572D0}"/>
                </a:ext>
              </a:extLst>
            </p:cNvPr>
            <p:cNvCxnSpPr/>
            <p:nvPr/>
          </p:nvCxnSpPr>
          <p:spPr>
            <a:xfrm>
              <a:off x="4267200" y="960120"/>
              <a:ext cx="7178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EE3D6A7-BDAE-46F3-A0AC-6FFBDB8BCE5E}"/>
                </a:ext>
              </a:extLst>
            </p:cNvPr>
            <p:cNvCxnSpPr>
              <a:cxnSpLocks/>
            </p:cNvCxnSpPr>
            <p:nvPr/>
          </p:nvCxnSpPr>
          <p:spPr>
            <a:xfrm>
              <a:off x="-13995491" y="6160611"/>
              <a:ext cx="254369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DA729FD-538C-4F70-AD7C-C5B181386F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88" y="3555960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 descr="decorative element">
            <a:extLst>
              <a:ext uri="{FF2B5EF4-FFF2-40B4-BE49-F238E27FC236}">
                <a16:creationId xmlns:a16="http://schemas.microsoft.com/office/drawing/2014/main" xmlns="" id="{E9155088-A385-4898-BF3A-E8A973106C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38023" y="600914"/>
            <a:ext cx="5814203" cy="5777043"/>
            <a:chOff x="-13995491" y="957935"/>
            <a:chExt cx="25440731" cy="5220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C156646E-1B93-4BAA-AEB7-D2B7C87B99F8}"/>
                </a:ext>
              </a:extLst>
            </p:cNvPr>
            <p:cNvCxnSpPr/>
            <p:nvPr/>
          </p:nvCxnSpPr>
          <p:spPr>
            <a:xfrm>
              <a:off x="4267200" y="960120"/>
              <a:ext cx="7178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811E80F9-2AB1-47E1-AFB6-941CB5BB67F1}"/>
                </a:ext>
              </a:extLst>
            </p:cNvPr>
            <p:cNvCxnSpPr>
              <a:cxnSpLocks/>
            </p:cNvCxnSpPr>
            <p:nvPr/>
          </p:nvCxnSpPr>
          <p:spPr>
            <a:xfrm>
              <a:off x="-13995491" y="6160611"/>
              <a:ext cx="254369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77A9E40C-636F-4F04-A37B-C706AFD208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7890" y="3567935"/>
              <a:ext cx="52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04361" y="1041975"/>
            <a:ext cx="4593771" cy="5094145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Design Part : </a:t>
            </a:r>
            <a:r>
              <a:rPr lang="en-US" sz="1800" dirty="0" err="1"/>
              <a:t>Saifi</a:t>
            </a:r>
            <a:r>
              <a:rPr lang="en-US" sz="1800" dirty="0"/>
              <a:t> </a:t>
            </a:r>
            <a:r>
              <a:rPr lang="en-US" sz="1800" dirty="0"/>
              <a:t>,</a:t>
            </a:r>
            <a:r>
              <a:rPr lang="en-US" sz="1800" dirty="0" smtClean="0"/>
              <a:t>Santosh &amp; </a:t>
            </a:r>
            <a:r>
              <a:rPr lang="en-US" sz="1800" dirty="0" err="1" smtClean="0"/>
              <a:t>Shailender</a:t>
            </a:r>
            <a:endParaRPr lang="en-US" sz="1800" dirty="0"/>
          </a:p>
          <a:p>
            <a:pPr algn="l"/>
            <a:r>
              <a:rPr lang="en-US" sz="1800" dirty="0"/>
              <a:t>High Level Design : Sachin &amp; </a:t>
            </a:r>
            <a:r>
              <a:rPr lang="en-US" sz="1800" dirty="0" err="1" smtClean="0"/>
              <a:t>Nishant</a:t>
            </a:r>
            <a:endParaRPr lang="en-US" sz="1800" dirty="0"/>
          </a:p>
          <a:p>
            <a:pPr algn="l"/>
            <a:r>
              <a:rPr lang="en-US" sz="1800" dirty="0" err="1"/>
              <a:t>Xamarine</a:t>
            </a:r>
            <a:r>
              <a:rPr lang="en-US" sz="1800" dirty="0"/>
              <a:t> </a:t>
            </a:r>
            <a:r>
              <a:rPr lang="en-US" sz="1800" dirty="0" smtClean="0"/>
              <a:t>Developer </a:t>
            </a:r>
            <a:r>
              <a:rPr lang="en-US" sz="1800" dirty="0"/>
              <a:t>: </a:t>
            </a:r>
            <a:r>
              <a:rPr lang="en-US" sz="1800" dirty="0" err="1"/>
              <a:t>Nishnat</a:t>
            </a:r>
            <a:r>
              <a:rPr lang="en-US" sz="1800" dirty="0"/>
              <a:t> , Rahul, Mohit, </a:t>
            </a:r>
            <a:r>
              <a:rPr lang="en-US" sz="1800" dirty="0" err="1"/>
              <a:t>Sheely</a:t>
            </a:r>
            <a:r>
              <a:rPr lang="en-US" sz="1800" dirty="0"/>
              <a:t> </a:t>
            </a:r>
            <a:r>
              <a:rPr lang="en-US" sz="1800" dirty="0" smtClean="0"/>
              <a:t>,</a:t>
            </a:r>
            <a:r>
              <a:rPr lang="en-US" sz="1800" dirty="0" err="1" smtClean="0"/>
              <a:t>Akshay</a:t>
            </a:r>
            <a:endParaRPr lang="en-US" sz="1800" dirty="0"/>
          </a:p>
          <a:p>
            <a:pPr algn="l"/>
            <a:r>
              <a:rPr lang="en-US" sz="1800" dirty="0"/>
              <a:t>API and DB </a:t>
            </a:r>
            <a:r>
              <a:rPr lang="en-US" sz="1800" dirty="0" smtClean="0"/>
              <a:t>Design: Deepanshu, </a:t>
            </a:r>
            <a:r>
              <a:rPr lang="en-US" sz="1800" dirty="0" err="1" smtClean="0"/>
              <a:t>Dheerendra</a:t>
            </a:r>
            <a:r>
              <a:rPr lang="en-US" sz="1800" dirty="0" smtClean="0"/>
              <a:t>, Sachin</a:t>
            </a:r>
          </a:p>
          <a:p>
            <a:pPr algn="l"/>
            <a:r>
              <a:rPr lang="en-IN" sz="1800" dirty="0" smtClean="0"/>
              <a:t>Project Manager : Sachin</a:t>
            </a:r>
          </a:p>
          <a:p>
            <a:pPr algn="l"/>
            <a:r>
              <a:rPr lang="en-IN" sz="1800" dirty="0" smtClean="0"/>
              <a:t>Project Coordinator: Mohit</a:t>
            </a:r>
          </a:p>
          <a:p>
            <a:pPr algn="l"/>
            <a:r>
              <a:rPr lang="en-IN" sz="1800" dirty="0" smtClean="0"/>
              <a:t>Server Support : Aryan, Ganga Sagar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is River">
            <a:extLst>
              <a:ext uri="{FF2B5EF4-FFF2-40B4-BE49-F238E27FC236}">
                <a16:creationId xmlns:a16="http://schemas.microsoft.com/office/drawing/2014/main" xmlns="" id="{B9CBB346-0CD2-4685-99B1-EF04ED2E1F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xmlns="" id="{90ECD7DE-6ECE-44C1-B0B1-B36869562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3131820" y="1143017"/>
            <a:ext cx="5928361" cy="4571967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DFFFCD-801A-478E-9627-5836490C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2"/>
                </a:solidFill>
              </a:rPr>
              <a:t>END </a:t>
            </a:r>
            <a:r>
              <a:rPr lang="en-US" noProof="0" dirty="0">
                <a:solidFill>
                  <a:schemeClr val="accent2"/>
                </a:solidFill>
              </a:rPr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0C2D7-C7F2-4AE4-B99C-A4F5CDF8D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noProof="0" dirty="0" smtClean="0"/>
              <a:t>Thanks</a:t>
            </a:r>
            <a:endParaRPr lang="en-US" sz="2400" noProof="0" dirty="0"/>
          </a:p>
          <a:p>
            <a:endParaRPr lang="en-US" sz="2400" noProof="0" dirty="0"/>
          </a:p>
        </p:txBody>
      </p:sp>
      <p:cxnSp>
        <p:nvCxnSpPr>
          <p:cNvPr id="12" name="Straight Connector 11" descr="decorative element">
            <a:extLst>
              <a:ext uri="{FF2B5EF4-FFF2-40B4-BE49-F238E27FC236}">
                <a16:creationId xmlns:a16="http://schemas.microsoft.com/office/drawing/2014/main" xmlns="" id="{052DC118-2E25-449E-B08F-DC7B604FFE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864000" y="2229289"/>
            <a:ext cx="4464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xmlns="" id="{0E90DB81-F779-42BC-9736-F4BD7E268D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black">
          <a:xfrm>
            <a:off x="3054000" y="1069120"/>
            <a:ext cx="6084000" cy="47197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xmlns="" id="{6B2E2FBC-3A83-4C18-9BA9-D8E72AF5A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2964000" y="999300"/>
            <a:ext cx="6264000" cy="4859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4415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1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B9BAA"/>
      </a:accent1>
      <a:accent2>
        <a:srgbClr val="FAB900"/>
      </a:accent2>
      <a:accent3>
        <a:srgbClr val="4B9BAA"/>
      </a:accent3>
      <a:accent4>
        <a:srgbClr val="EE7008"/>
      </a:accent4>
      <a:accent5>
        <a:srgbClr val="4B9BAA"/>
      </a:accent5>
      <a:accent6>
        <a:srgbClr val="D5393D"/>
      </a:accent6>
      <a:hlink>
        <a:srgbClr val="4B9BAA"/>
      </a:hlink>
      <a:folHlink>
        <a:srgbClr val="EE7008"/>
      </a:folHlink>
    </a:clrScheme>
    <a:fontScheme name="Custom 10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32948_Virtual_field_trip_cr - v3" id="{4D44C389-1BF5-48B2-8E63-443A64087820}" vid="{13176591-5293-42E9-9E9F-0B3E915C43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3A234C-6B63-4CAE-AD10-A9751888AA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9EDE589-B613-4E82-A5E8-4AB533025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7AB04-4FFB-4B0D-9E59-B3C3BA27F9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Virtual field trip</Template>
  <TotalTime>0</TotalTime>
  <Words>551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Tahoma</vt:lpstr>
      <vt:lpstr>Verdana</vt:lpstr>
      <vt:lpstr>Wingdings</vt:lpstr>
      <vt:lpstr>Parcel</vt:lpstr>
      <vt:lpstr>Adobe Acrobat Document</vt:lpstr>
      <vt:lpstr>Package</vt:lpstr>
      <vt:lpstr>Microsoft Word Document</vt:lpstr>
      <vt:lpstr>Expedition Stories</vt:lpstr>
      <vt:lpstr>High Level Flow:   </vt:lpstr>
      <vt:lpstr>Screen Flow on White Board</vt:lpstr>
      <vt:lpstr>DB Schema Details </vt:lpstr>
      <vt:lpstr>Design/Code for Review</vt:lpstr>
      <vt:lpstr>Android &amp; IOS POC files</vt:lpstr>
      <vt:lpstr>Our Team </vt:lpstr>
      <vt:lpstr>END SLIDE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2019-04-26T19:33:52Z</dcterms:created>
  <dcterms:modified xsi:type="dcterms:W3CDTF">2019-04-26T20:25:29Z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